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24382413" cy="13716000"/>
  <p:notesSz cx="7315200" cy="9601200"/>
  <p:embeddedFontLst>
    <p:embeddedFont>
      <p:font typeface="ITC Officina Sans Std Book" panose="020B0506040203020204" pitchFamily="34" charset="0"/>
      <p:regular r:id="rId10"/>
      <p:bold r:id="rId11"/>
      <p:italic r:id="rId12"/>
      <p:bold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2DE"/>
    <a:srgbClr val="0F2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9"/>
    <p:restoredTop sz="94694"/>
  </p:normalViewPr>
  <p:slideViewPr>
    <p:cSldViewPr snapToGrid="0">
      <p:cViewPr varScale="1">
        <p:scale>
          <a:sx n="53" d="100"/>
          <a:sy n="53" d="100"/>
        </p:scale>
        <p:origin x="6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C2BA35-3052-EBA4-C3E3-D09CC3DAE5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2B613-8CFE-D734-B3BC-3395E42B53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AC7D0F3A-4B38-9447-8D39-386BD8C9F4CE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96147-D854-2E0D-1089-379CF5A21A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95509-B87E-BB89-A714-DF37C34380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AB245A6-0624-734A-BDEE-F0F1D7DB7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9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EEEA0F3-72EC-5E4C-B110-7729483CE647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BB8642C-CB44-4B4E-B2D2-315B4EF00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BA1C7DE-11D2-2728-06E3-ADAE779A5FDF}"/>
              </a:ext>
            </a:extLst>
          </p:cNvPr>
          <p:cNvSpPr txBox="1"/>
          <p:nvPr userDrawn="1"/>
        </p:nvSpPr>
        <p:spPr>
          <a:xfrm>
            <a:off x="10082463" y="-12031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3DB6AA-C114-F65C-522D-4A3664661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6205" y="8587945"/>
            <a:ext cx="18067998" cy="1365332"/>
          </a:xfrm>
        </p:spPr>
        <p:txBody>
          <a:bodyPr>
            <a:noAutofit/>
          </a:bodyPr>
          <a:lstStyle>
            <a:lvl1pPr algn="ctr">
              <a:lnSpc>
                <a:spcPts val="10000"/>
              </a:lnSpc>
              <a:defRPr sz="8000" b="1" i="0" spc="-300">
                <a:ln>
                  <a:solidFill>
                    <a:schemeClr val="bg1"/>
                  </a:solidFill>
                </a:ln>
                <a:solidFill>
                  <a:srgbClr val="4AA2D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56C21166-796E-F04E-D60B-F93A35178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666" b="40468"/>
          <a:stretch/>
        </p:blipFill>
        <p:spPr>
          <a:xfrm>
            <a:off x="1676917" y="2009155"/>
            <a:ext cx="21028577" cy="501886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BD8DE8A-4569-D7D4-BACE-54142AC1B267}"/>
              </a:ext>
            </a:extLst>
          </p:cNvPr>
          <p:cNvSpPr txBox="1"/>
          <p:nvPr userDrawn="1"/>
        </p:nvSpPr>
        <p:spPr>
          <a:xfrm>
            <a:off x="3096205" y="6953923"/>
            <a:ext cx="18189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>
                <a:solidFill>
                  <a:schemeClr val="tx2"/>
                </a:solidFill>
                <a:latin typeface="ITC Officina Sans Std Book" panose="020B0506040203020204" pitchFamily="34" charset="77"/>
              </a:rPr>
              <a:t>NASFAA 2024 National Conference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12BAC63-FEF0-BC6B-26EC-A75C295262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6204" y="10031034"/>
            <a:ext cx="18067997" cy="627962"/>
          </a:xfrm>
        </p:spPr>
        <p:txBody>
          <a:bodyPr anchor="b">
            <a:normAutofit/>
          </a:bodyPr>
          <a:lstStyle>
            <a:lvl1pPr marL="0" indent="0" algn="ctr">
              <a:buNone/>
              <a:defRPr sz="3600" b="0" i="0">
                <a:solidFill>
                  <a:schemeClr val="tx2">
                    <a:alpha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b="0" i="0">
                <a:latin typeface="ITC Officina Sans Std Book" panose="020B0506040203020204" pitchFamily="34" charset="77"/>
              </a:defRPr>
            </a:lvl2pPr>
            <a:lvl3pPr>
              <a:defRPr b="0" i="0">
                <a:latin typeface="ITC Officina Sans Std Book" panose="020B0506040203020204" pitchFamily="34" charset="77"/>
              </a:defRPr>
            </a:lvl3pPr>
            <a:lvl4pPr>
              <a:defRPr b="0" i="0">
                <a:latin typeface="ITC Officina Sans Std Book" panose="020B0506040203020204" pitchFamily="34" charset="77"/>
              </a:defRPr>
            </a:lvl4pPr>
            <a:lvl5pPr>
              <a:defRPr b="0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dirty="0"/>
              <a:t>Presenter Name(s)</a:t>
            </a:r>
          </a:p>
        </p:txBody>
      </p:sp>
    </p:spTree>
    <p:extLst>
      <p:ext uri="{BB962C8B-B14F-4D97-AF65-F5344CB8AC3E}">
        <p14:creationId xmlns:p14="http://schemas.microsoft.com/office/powerpoint/2010/main" val="2366064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60" y="986935"/>
            <a:ext cx="22420493" cy="1544026"/>
          </a:xfrm>
        </p:spPr>
        <p:txBody>
          <a:bodyPr anchor="b"/>
          <a:lstStyle>
            <a:lvl1pPr>
              <a:defRPr>
                <a:solidFill>
                  <a:srgbClr val="0F254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F02FCB-C555-DE71-7D97-396CDE07F47A}"/>
              </a:ext>
            </a:extLst>
          </p:cNvPr>
          <p:cNvCxnSpPr>
            <a:cxnSpLocks/>
          </p:cNvCxnSpPr>
          <p:nvPr userDrawn="1"/>
        </p:nvCxnSpPr>
        <p:spPr>
          <a:xfrm>
            <a:off x="1043245" y="2696308"/>
            <a:ext cx="1770293" cy="0"/>
          </a:xfrm>
          <a:prstGeom prst="line">
            <a:avLst/>
          </a:prstGeom>
          <a:ln w="76200">
            <a:solidFill>
              <a:srgbClr val="4AA2D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32992F-D06D-8368-4921-C42CB668D0E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80959" y="3215107"/>
            <a:ext cx="22420494" cy="9070117"/>
          </a:xfrm>
        </p:spPr>
        <p:txBody>
          <a:bodyPr>
            <a:normAutofit/>
          </a:bodyPr>
          <a:lstStyle>
            <a:lvl1pPr marL="685800" indent="-685800">
              <a:buClr>
                <a:srgbClr val="4AA2DE"/>
              </a:buClr>
              <a:buFont typeface="Arial" panose="020B0604020202020204" pitchFamily="34" charset="0"/>
              <a:buChar char="•"/>
              <a:defRPr sz="40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1600154" indent="-685800">
              <a:buClr>
                <a:srgbClr val="4AA2DE"/>
              </a:buClr>
              <a:buSzPct val="80000"/>
              <a:buFont typeface="Wingdings" pitchFamily="2" charset="2"/>
              <a:buChar char="Ø"/>
              <a:defRPr sz="34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 marL="2514509" indent="-685800">
              <a:buClr>
                <a:srgbClr val="4AA2DE"/>
              </a:buClr>
              <a:buFont typeface="Arial" panose="020B0604020202020204" pitchFamily="34" charset="0"/>
              <a:buChar char="•"/>
              <a:defRPr sz="30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 marL="3428863" indent="-685800">
              <a:buClr>
                <a:srgbClr val="4AA2DE"/>
              </a:buClr>
              <a:buFont typeface="Arial" panose="020B0604020202020204" pitchFamily="34" charset="0"/>
              <a:buChar char="•"/>
              <a:defRPr sz="2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 marL="4343217" indent="-685800">
              <a:buClr>
                <a:srgbClr val="4AA2DE"/>
              </a:buClr>
              <a:buFont typeface="Arial" panose="020B0604020202020204" pitchFamily="34" charset="0"/>
              <a:buChar char="•"/>
              <a:defRPr sz="4000" b="0" i="0">
                <a:solidFill>
                  <a:schemeClr val="bg2">
                    <a:lumMod val="25000"/>
                  </a:schemeClr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A553A86-564C-E2E1-8A2A-E798AB80E09B}"/>
              </a:ext>
            </a:extLst>
          </p:cNvPr>
          <p:cNvSpPr txBox="1"/>
          <p:nvPr userDrawn="1"/>
        </p:nvSpPr>
        <p:spPr>
          <a:xfrm>
            <a:off x="972906" y="12484669"/>
            <a:ext cx="2352185" cy="46166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US" sz="2400" b="1" i="0" dirty="0">
                <a:solidFill>
                  <a:srgbClr val="0F254B">
                    <a:alpha val="28000"/>
                  </a:srgbClr>
                </a:solidFill>
                <a:latin typeface="ITC Officina Sans Std Book" panose="020B0506040203020204" pitchFamily="34" charset="77"/>
              </a:rPr>
              <a:t>#NASFAA2024</a:t>
            </a:r>
          </a:p>
        </p:txBody>
      </p:sp>
      <p:pic>
        <p:nvPicPr>
          <p:cNvPr id="3" name="Imagen 2" descr="Gráfico&#10;&#10;Descripción generada automáticamente">
            <a:extLst>
              <a:ext uri="{FF2B5EF4-FFF2-40B4-BE49-F238E27FC236}">
                <a16:creationId xmlns:a16="http://schemas.microsoft.com/office/drawing/2014/main" id="{3F63A8A5-7BE7-4C0D-0706-66C1B8FD6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47618"/>
          <a:stretch/>
        </p:blipFill>
        <p:spPr>
          <a:xfrm>
            <a:off x="0" y="13145772"/>
            <a:ext cx="24382412" cy="584198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8162BBE2-F859-E421-8216-2FE7F41F4DE0}"/>
              </a:ext>
            </a:extLst>
          </p:cNvPr>
          <p:cNvSpPr/>
          <p:nvPr userDrawn="1"/>
        </p:nvSpPr>
        <p:spPr>
          <a:xfrm flipH="1" flipV="1">
            <a:off x="22416348" y="12626974"/>
            <a:ext cx="1966064" cy="1092202"/>
          </a:xfrm>
          <a:custGeom>
            <a:avLst/>
            <a:gdLst>
              <a:gd name="connsiteX0" fmla="*/ 849690 w 1966064"/>
              <a:gd name="connsiteY0" fmla="*/ 1092202 h 1092202"/>
              <a:gd name="connsiteX1" fmla="*/ 5504 w 1966064"/>
              <a:gd name="connsiteY1" fmla="*/ 1092202 h 1092202"/>
              <a:gd name="connsiteX2" fmla="*/ 0 w 1966064"/>
              <a:gd name="connsiteY2" fmla="*/ 1092202 h 1092202"/>
              <a:gd name="connsiteX3" fmla="*/ 0 w 1966064"/>
              <a:gd name="connsiteY3" fmla="*/ 0 h 1092202"/>
              <a:gd name="connsiteX4" fmla="*/ 1966064 w 1966064"/>
              <a:gd name="connsiteY4" fmla="*/ 0 h 1092202"/>
              <a:gd name="connsiteX5" fmla="*/ 1168172 w 1966064"/>
              <a:gd name="connsiteY5" fmla="*/ 939565 h 1092202"/>
              <a:gd name="connsiteX6" fmla="*/ 849690 w 1966064"/>
              <a:gd name="connsiteY6" fmla="*/ 1092202 h 109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6064" h="1092202">
                <a:moveTo>
                  <a:pt x="849690" y="1092202"/>
                </a:moveTo>
                <a:cubicBezTo>
                  <a:pt x="849690" y="1092202"/>
                  <a:pt x="474496" y="1092202"/>
                  <a:pt x="5504" y="1092202"/>
                </a:cubicBezTo>
                <a:lnTo>
                  <a:pt x="0" y="1092202"/>
                </a:lnTo>
                <a:lnTo>
                  <a:pt x="0" y="0"/>
                </a:lnTo>
                <a:lnTo>
                  <a:pt x="1966064" y="0"/>
                </a:lnTo>
                <a:lnTo>
                  <a:pt x="1168172" y="939565"/>
                </a:lnTo>
                <a:cubicBezTo>
                  <a:pt x="1090686" y="1036078"/>
                  <a:pt x="973556" y="1092202"/>
                  <a:pt x="849690" y="1092202"/>
                </a:cubicBezTo>
                <a:close/>
              </a:path>
            </a:pathLst>
          </a:custGeom>
          <a:solidFill>
            <a:srgbClr val="0F254B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83934" y="12839699"/>
            <a:ext cx="1398478" cy="730250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1pPr>
          </a:lstStyle>
          <a:p>
            <a:pPr algn="ctr"/>
            <a:fld id="{BFC3C3F5-FE50-2346-A453-B43A8362955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7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&#10;&#10;Descripción generada automáticamente">
            <a:extLst>
              <a:ext uri="{FF2B5EF4-FFF2-40B4-BE49-F238E27FC236}">
                <a16:creationId xmlns:a16="http://schemas.microsoft.com/office/drawing/2014/main" id="{6A5158CB-F5A5-1999-6F7D-78427DFAF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47618"/>
          <a:stretch/>
        </p:blipFill>
        <p:spPr>
          <a:xfrm>
            <a:off x="0" y="13145772"/>
            <a:ext cx="24382412" cy="584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907" y="986935"/>
            <a:ext cx="22420493" cy="1544026"/>
          </a:xfrm>
        </p:spPr>
        <p:txBody>
          <a:bodyPr anchor="b"/>
          <a:lstStyle>
            <a:lvl1pPr>
              <a:defRPr>
                <a:solidFill>
                  <a:srgbClr val="0F254B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162BBE2-F859-E421-8216-2FE7F41F4DE0}"/>
              </a:ext>
            </a:extLst>
          </p:cNvPr>
          <p:cNvSpPr/>
          <p:nvPr userDrawn="1"/>
        </p:nvSpPr>
        <p:spPr>
          <a:xfrm flipH="1" flipV="1">
            <a:off x="22416348" y="12626974"/>
            <a:ext cx="1966064" cy="1092202"/>
          </a:xfrm>
          <a:custGeom>
            <a:avLst/>
            <a:gdLst>
              <a:gd name="connsiteX0" fmla="*/ 849690 w 1966064"/>
              <a:gd name="connsiteY0" fmla="*/ 1092202 h 1092202"/>
              <a:gd name="connsiteX1" fmla="*/ 5504 w 1966064"/>
              <a:gd name="connsiteY1" fmla="*/ 1092202 h 1092202"/>
              <a:gd name="connsiteX2" fmla="*/ 0 w 1966064"/>
              <a:gd name="connsiteY2" fmla="*/ 1092202 h 1092202"/>
              <a:gd name="connsiteX3" fmla="*/ 0 w 1966064"/>
              <a:gd name="connsiteY3" fmla="*/ 0 h 1092202"/>
              <a:gd name="connsiteX4" fmla="*/ 1966064 w 1966064"/>
              <a:gd name="connsiteY4" fmla="*/ 0 h 1092202"/>
              <a:gd name="connsiteX5" fmla="*/ 1168172 w 1966064"/>
              <a:gd name="connsiteY5" fmla="*/ 939565 h 1092202"/>
              <a:gd name="connsiteX6" fmla="*/ 849690 w 1966064"/>
              <a:gd name="connsiteY6" fmla="*/ 1092202 h 109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6064" h="1092202">
                <a:moveTo>
                  <a:pt x="849690" y="1092202"/>
                </a:moveTo>
                <a:cubicBezTo>
                  <a:pt x="849690" y="1092202"/>
                  <a:pt x="474496" y="1092202"/>
                  <a:pt x="5504" y="1092202"/>
                </a:cubicBezTo>
                <a:lnTo>
                  <a:pt x="0" y="1092202"/>
                </a:lnTo>
                <a:lnTo>
                  <a:pt x="0" y="0"/>
                </a:lnTo>
                <a:lnTo>
                  <a:pt x="1966064" y="0"/>
                </a:lnTo>
                <a:lnTo>
                  <a:pt x="1168172" y="939565"/>
                </a:lnTo>
                <a:cubicBezTo>
                  <a:pt x="1090686" y="1036078"/>
                  <a:pt x="973556" y="1092202"/>
                  <a:pt x="849690" y="1092202"/>
                </a:cubicBezTo>
                <a:close/>
              </a:path>
            </a:pathLst>
          </a:custGeom>
          <a:solidFill>
            <a:srgbClr val="0F254B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F02FCB-C555-DE71-7D97-396CDE07F47A}"/>
              </a:ext>
            </a:extLst>
          </p:cNvPr>
          <p:cNvCxnSpPr>
            <a:cxnSpLocks/>
          </p:cNvCxnSpPr>
          <p:nvPr userDrawn="1"/>
        </p:nvCxnSpPr>
        <p:spPr>
          <a:xfrm>
            <a:off x="1043245" y="2696308"/>
            <a:ext cx="1770293" cy="0"/>
          </a:xfrm>
          <a:prstGeom prst="line">
            <a:avLst/>
          </a:prstGeom>
          <a:ln w="76200">
            <a:solidFill>
              <a:srgbClr val="4AA2D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D4779A1-E6EF-55BF-D6E8-E29D2C72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983934" y="12839699"/>
            <a:ext cx="1398478" cy="730250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1pPr>
          </a:lstStyle>
          <a:p>
            <a:pPr algn="ctr"/>
            <a:fld id="{BFC3C3F5-FE50-2346-A453-B43A8362955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653915-3E27-0FDD-B989-196AB046B752}"/>
              </a:ext>
            </a:extLst>
          </p:cNvPr>
          <p:cNvSpPr txBox="1"/>
          <p:nvPr userDrawn="1"/>
        </p:nvSpPr>
        <p:spPr>
          <a:xfrm>
            <a:off x="972906" y="12484669"/>
            <a:ext cx="2352185" cy="46166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US" sz="2400" b="1" i="0" dirty="0">
                <a:solidFill>
                  <a:srgbClr val="0F254B">
                    <a:alpha val="28000"/>
                  </a:srgbClr>
                </a:solidFill>
                <a:latin typeface="ITC Officina Sans Std Book" panose="020B0506040203020204" pitchFamily="34" charset="77"/>
              </a:rPr>
              <a:t>#NASFAA2024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2AE29C-B410-11DB-6C17-A967EF0C386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80959" y="3215107"/>
            <a:ext cx="10261150" cy="8875283"/>
          </a:xfrm>
        </p:spPr>
        <p:txBody>
          <a:bodyPr>
            <a:normAutofit/>
          </a:bodyPr>
          <a:lstStyle>
            <a:lvl1pPr marL="685800" indent="-685800">
              <a:buClr>
                <a:srgbClr val="4AA2DE"/>
              </a:buClr>
              <a:buFont typeface="Arial" panose="020B0604020202020204" pitchFamily="34" charset="0"/>
              <a:buChar char="•"/>
              <a:defRPr sz="40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1600154" indent="-685800">
              <a:buClr>
                <a:srgbClr val="4AA2DE"/>
              </a:buClr>
              <a:buSzPct val="80000"/>
              <a:buFont typeface="Wingdings" pitchFamily="2" charset="2"/>
              <a:buChar char="Ø"/>
              <a:defRPr sz="34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 marL="2514509" indent="-685800">
              <a:buClr>
                <a:srgbClr val="4AA2DE"/>
              </a:buClr>
              <a:buFont typeface="Arial" panose="020B0604020202020204" pitchFamily="34" charset="0"/>
              <a:buChar char="•"/>
              <a:defRPr sz="30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 marL="3428863" indent="-685800">
              <a:buClr>
                <a:srgbClr val="4AA2DE"/>
              </a:buClr>
              <a:buFont typeface="Arial" panose="020B0604020202020204" pitchFamily="34" charset="0"/>
              <a:buChar char="•"/>
              <a:defRPr sz="2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 marL="4343217" indent="-685800">
              <a:buClr>
                <a:srgbClr val="4AA2DE"/>
              </a:buClr>
              <a:buFont typeface="Arial" panose="020B0604020202020204" pitchFamily="34" charset="0"/>
              <a:buChar char="•"/>
              <a:defRPr sz="4000" b="0" i="0">
                <a:solidFill>
                  <a:schemeClr val="bg2">
                    <a:lumMod val="25000"/>
                  </a:schemeClr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088A14-4027-AD38-B7E4-215FCA4C1B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2608785" y="3215107"/>
            <a:ext cx="10261150" cy="8875283"/>
          </a:xfrm>
        </p:spPr>
        <p:txBody>
          <a:bodyPr>
            <a:normAutofit/>
          </a:bodyPr>
          <a:lstStyle>
            <a:lvl1pPr marL="685800" indent="-685800">
              <a:buClr>
                <a:srgbClr val="4AA2DE"/>
              </a:buClr>
              <a:buFont typeface="Arial" panose="020B0604020202020204" pitchFamily="34" charset="0"/>
              <a:buChar char="•"/>
              <a:defRPr sz="40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1600154" indent="-685800">
              <a:buClr>
                <a:srgbClr val="4AA2DE"/>
              </a:buClr>
              <a:buSzPct val="80000"/>
              <a:buFont typeface="Wingdings" pitchFamily="2" charset="2"/>
              <a:buChar char="Ø"/>
              <a:defRPr sz="34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 marL="2514509" indent="-685800">
              <a:buClr>
                <a:srgbClr val="4AA2DE"/>
              </a:buClr>
              <a:buFont typeface="Arial" panose="020B0604020202020204" pitchFamily="34" charset="0"/>
              <a:buChar char="•"/>
              <a:defRPr sz="30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 marL="3428863" indent="-685800">
              <a:buClr>
                <a:srgbClr val="4AA2DE"/>
              </a:buClr>
              <a:buFont typeface="Arial" panose="020B0604020202020204" pitchFamily="34" charset="0"/>
              <a:buChar char="•"/>
              <a:defRPr sz="2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 marL="4343217" indent="-685800">
              <a:buClr>
                <a:srgbClr val="4AA2DE"/>
              </a:buClr>
              <a:buFont typeface="Arial" panose="020B0604020202020204" pitchFamily="34" charset="0"/>
              <a:buChar char="•"/>
              <a:defRPr sz="4000" b="0" i="0">
                <a:solidFill>
                  <a:schemeClr val="bg2">
                    <a:lumMod val="25000"/>
                  </a:schemeClr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365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s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Gráfico&#10;&#10;Descripción generada automáticamente">
            <a:extLst>
              <a:ext uri="{FF2B5EF4-FFF2-40B4-BE49-F238E27FC236}">
                <a16:creationId xmlns:a16="http://schemas.microsoft.com/office/drawing/2014/main" id="{A9FEF4C0-CED3-A784-B274-9B65BD1CC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47618"/>
          <a:stretch/>
        </p:blipFill>
        <p:spPr>
          <a:xfrm>
            <a:off x="0" y="13145772"/>
            <a:ext cx="24382412" cy="584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907" y="986935"/>
            <a:ext cx="22420493" cy="1544026"/>
          </a:xfrm>
        </p:spPr>
        <p:txBody>
          <a:bodyPr anchor="b"/>
          <a:lstStyle>
            <a:lvl1pPr>
              <a:defRPr>
                <a:solidFill>
                  <a:srgbClr val="0F254B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F02FCB-C555-DE71-7D97-396CDE07F47A}"/>
              </a:ext>
            </a:extLst>
          </p:cNvPr>
          <p:cNvCxnSpPr>
            <a:cxnSpLocks/>
          </p:cNvCxnSpPr>
          <p:nvPr userDrawn="1"/>
        </p:nvCxnSpPr>
        <p:spPr>
          <a:xfrm>
            <a:off x="1043245" y="2696308"/>
            <a:ext cx="1770293" cy="0"/>
          </a:xfrm>
          <a:prstGeom prst="line">
            <a:avLst/>
          </a:prstGeom>
          <a:ln w="76200">
            <a:solidFill>
              <a:srgbClr val="4AA2D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8162BBE2-F859-E421-8216-2FE7F41F4DE0}"/>
              </a:ext>
            </a:extLst>
          </p:cNvPr>
          <p:cNvSpPr/>
          <p:nvPr userDrawn="1"/>
        </p:nvSpPr>
        <p:spPr>
          <a:xfrm flipH="1" flipV="1">
            <a:off x="22416348" y="12626974"/>
            <a:ext cx="1966064" cy="1092202"/>
          </a:xfrm>
          <a:custGeom>
            <a:avLst/>
            <a:gdLst>
              <a:gd name="connsiteX0" fmla="*/ 849690 w 1966064"/>
              <a:gd name="connsiteY0" fmla="*/ 1092202 h 1092202"/>
              <a:gd name="connsiteX1" fmla="*/ 5504 w 1966064"/>
              <a:gd name="connsiteY1" fmla="*/ 1092202 h 1092202"/>
              <a:gd name="connsiteX2" fmla="*/ 0 w 1966064"/>
              <a:gd name="connsiteY2" fmla="*/ 1092202 h 1092202"/>
              <a:gd name="connsiteX3" fmla="*/ 0 w 1966064"/>
              <a:gd name="connsiteY3" fmla="*/ 0 h 1092202"/>
              <a:gd name="connsiteX4" fmla="*/ 1966064 w 1966064"/>
              <a:gd name="connsiteY4" fmla="*/ 0 h 1092202"/>
              <a:gd name="connsiteX5" fmla="*/ 1168172 w 1966064"/>
              <a:gd name="connsiteY5" fmla="*/ 939565 h 1092202"/>
              <a:gd name="connsiteX6" fmla="*/ 849690 w 1966064"/>
              <a:gd name="connsiteY6" fmla="*/ 1092202 h 109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6064" h="1092202">
                <a:moveTo>
                  <a:pt x="849690" y="1092202"/>
                </a:moveTo>
                <a:cubicBezTo>
                  <a:pt x="849690" y="1092202"/>
                  <a:pt x="474496" y="1092202"/>
                  <a:pt x="5504" y="1092202"/>
                </a:cubicBezTo>
                <a:lnTo>
                  <a:pt x="0" y="1092202"/>
                </a:lnTo>
                <a:lnTo>
                  <a:pt x="0" y="0"/>
                </a:lnTo>
                <a:lnTo>
                  <a:pt x="1966064" y="0"/>
                </a:lnTo>
                <a:lnTo>
                  <a:pt x="1168172" y="939565"/>
                </a:lnTo>
                <a:cubicBezTo>
                  <a:pt x="1090686" y="1036078"/>
                  <a:pt x="973556" y="1092202"/>
                  <a:pt x="849690" y="1092202"/>
                </a:cubicBezTo>
                <a:close/>
              </a:path>
            </a:pathLst>
          </a:custGeom>
          <a:solidFill>
            <a:srgbClr val="0F254B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9DD9183-3ECA-D86F-8253-2EDC870C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983934" y="12839699"/>
            <a:ext cx="1398478" cy="730250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1pPr>
          </a:lstStyle>
          <a:p>
            <a:pPr algn="ctr"/>
            <a:fld id="{BFC3C3F5-FE50-2346-A453-B43A8362955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E893D1A7-4B8E-A6BB-190B-EBBA864B5364}"/>
              </a:ext>
            </a:extLst>
          </p:cNvPr>
          <p:cNvSpPr txBox="1"/>
          <p:nvPr userDrawn="1"/>
        </p:nvSpPr>
        <p:spPr>
          <a:xfrm>
            <a:off x="972906" y="12484669"/>
            <a:ext cx="2352185" cy="46166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US" sz="2400" b="1" i="0" dirty="0">
                <a:solidFill>
                  <a:srgbClr val="0F254B">
                    <a:alpha val="28000"/>
                  </a:srgbClr>
                </a:solidFill>
                <a:latin typeface="ITC Officina Sans Std Book" panose="020B0506040203020204" pitchFamily="34" charset="77"/>
              </a:rPr>
              <a:t>#NASFAA2024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AF2849BB-A1CF-CB5F-BD91-6BC097EE288B}"/>
              </a:ext>
            </a:extLst>
          </p:cNvPr>
          <p:cNvSpPr/>
          <p:nvPr userDrawn="1"/>
        </p:nvSpPr>
        <p:spPr>
          <a:xfrm>
            <a:off x="972906" y="3137104"/>
            <a:ext cx="10972800" cy="8717599"/>
          </a:xfrm>
          <a:prstGeom prst="roundRect">
            <a:avLst>
              <a:gd name="adj" fmla="val 2345"/>
            </a:avLst>
          </a:prstGeom>
          <a:solidFill>
            <a:srgbClr val="4AA2DE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F8D3ABE-2511-DA56-2D29-46F393043BDC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225244" y="3546594"/>
            <a:ext cx="10458756" cy="1513039"/>
          </a:xfrm>
        </p:spPr>
        <p:txBody>
          <a:bodyPr anchor="ctr"/>
          <a:lstStyle>
            <a:lvl1pPr marL="0" indent="0" algn="l">
              <a:buNone/>
              <a:defRPr sz="4800" b="1" i="0">
                <a:solidFill>
                  <a:schemeClr val="tx2"/>
                </a:solidFill>
                <a:latin typeface="+mj-lt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5548549-5C3F-CFD1-5D91-A8DC7DD69CC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225244" y="5339633"/>
            <a:ext cx="10458756" cy="6141167"/>
          </a:xfrm>
        </p:spPr>
        <p:txBody>
          <a:bodyPr>
            <a:normAutofit/>
          </a:bodyPr>
          <a:lstStyle>
            <a:lvl1pPr marL="715963" indent="-430213">
              <a:buClr>
                <a:srgbClr val="0F254B"/>
              </a:buClr>
              <a:buFont typeface="Arial" panose="020B0604020202020204" pitchFamily="34" charset="0"/>
              <a:buChar char="•"/>
              <a:tabLst/>
              <a:defRPr lang="en-US" sz="4000" b="0" i="0" kern="1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15963" indent="-430213">
              <a:buClr>
                <a:srgbClr val="0F254B"/>
              </a:buClr>
              <a:buFont typeface="Arial" panose="020B0604020202020204" pitchFamily="34" charset="0"/>
              <a:buChar char="•"/>
              <a:tabLst/>
              <a:defRPr sz="3400" b="0" i="0">
                <a:solidFill>
                  <a:schemeClr val="tx2">
                    <a:alpha val="85000"/>
                  </a:schemeClr>
                </a:solidFill>
                <a:latin typeface="ITC Officina Sans Std Book" panose="020B0506040203020204" pitchFamily="34" charset="77"/>
              </a:defRPr>
            </a:lvl2pPr>
            <a:lvl3pPr marL="715963" indent="-430213">
              <a:buClr>
                <a:srgbClr val="0F254B"/>
              </a:buClr>
              <a:buFont typeface="Arial" panose="020B0604020202020204" pitchFamily="34" charset="0"/>
              <a:buChar char="•"/>
              <a:tabLst/>
              <a:defRPr sz="3400" b="0" i="0">
                <a:solidFill>
                  <a:schemeClr val="tx2">
                    <a:alpha val="85000"/>
                  </a:schemeClr>
                </a:solidFill>
                <a:latin typeface="ITC Officina Sans Std Book" panose="020B0506040203020204" pitchFamily="34" charset="77"/>
              </a:defRPr>
            </a:lvl3pPr>
            <a:lvl4pPr marL="715963" indent="-430213">
              <a:buClr>
                <a:srgbClr val="0F254B"/>
              </a:buClr>
              <a:buFont typeface="Arial" panose="020B0604020202020204" pitchFamily="34" charset="0"/>
              <a:buChar char="•"/>
              <a:tabLst/>
              <a:defRPr sz="3400" b="0" i="0">
                <a:solidFill>
                  <a:schemeClr val="tx2">
                    <a:alpha val="85000"/>
                  </a:schemeClr>
                </a:solidFill>
                <a:latin typeface="ITC Officina Sans Std Book" panose="020B0506040203020204" pitchFamily="34" charset="77"/>
              </a:defRPr>
            </a:lvl4pPr>
            <a:lvl5pPr marL="715963" indent="-430213">
              <a:buClr>
                <a:srgbClr val="0F254B"/>
              </a:buClr>
              <a:buFont typeface="Arial" panose="020B0604020202020204" pitchFamily="34" charset="0"/>
              <a:buChar char="•"/>
              <a:tabLst/>
              <a:defRPr sz="3400" b="0" i="0">
                <a:solidFill>
                  <a:schemeClr val="tx2">
                    <a:alpha val="85000"/>
                  </a:schemeClr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2B0161B3-8087-6715-9CAB-CD0CAB2E7ED0}"/>
              </a:ext>
            </a:extLst>
          </p:cNvPr>
          <p:cNvSpPr/>
          <p:nvPr userDrawn="1"/>
        </p:nvSpPr>
        <p:spPr>
          <a:xfrm>
            <a:off x="12436708" y="3173494"/>
            <a:ext cx="10972800" cy="8717599"/>
          </a:xfrm>
          <a:prstGeom prst="roundRect">
            <a:avLst>
              <a:gd name="adj" fmla="val 2345"/>
            </a:avLst>
          </a:prstGeom>
          <a:solidFill>
            <a:srgbClr val="4AA2DE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0A8AA71-4B50-B9A4-7CA0-4758909B319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2725401" y="3546594"/>
            <a:ext cx="10431768" cy="1513039"/>
          </a:xfrm>
        </p:spPr>
        <p:txBody>
          <a:bodyPr anchor="ctr"/>
          <a:lstStyle>
            <a:lvl1pPr marL="0" indent="0" algn="l">
              <a:buNone/>
              <a:defRPr sz="4800" b="1" i="0">
                <a:solidFill>
                  <a:schemeClr val="tx2"/>
                </a:solidFill>
                <a:latin typeface="+mj-lt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20563D7-78C3-1CB6-463A-F0CD10D3E95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2725401" y="5339633"/>
            <a:ext cx="10431768" cy="6141167"/>
          </a:xfrm>
        </p:spPr>
        <p:txBody>
          <a:bodyPr>
            <a:normAutofit/>
          </a:bodyPr>
          <a:lstStyle>
            <a:lvl1pPr marL="715963" indent="-430213">
              <a:buClr>
                <a:srgbClr val="0F254B"/>
              </a:buClr>
              <a:buFont typeface="Arial" panose="020B0604020202020204" pitchFamily="34" charset="0"/>
              <a:buChar char="•"/>
              <a:tabLst/>
              <a:defRPr lang="en-US" sz="4000" b="0" i="0" kern="12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15963" indent="-430213">
              <a:buClr>
                <a:srgbClr val="0F254B"/>
              </a:buClr>
              <a:buFont typeface="Arial" panose="020B0604020202020204" pitchFamily="34" charset="0"/>
              <a:buChar char="•"/>
              <a:tabLst/>
              <a:defRPr sz="3400" b="0" i="0">
                <a:solidFill>
                  <a:schemeClr val="tx2">
                    <a:alpha val="85000"/>
                  </a:schemeClr>
                </a:solidFill>
                <a:latin typeface="ITC Officina Sans Std Book" panose="020B0506040203020204" pitchFamily="34" charset="77"/>
              </a:defRPr>
            </a:lvl2pPr>
            <a:lvl3pPr marL="715963" indent="-430213">
              <a:buClr>
                <a:srgbClr val="0F254B"/>
              </a:buClr>
              <a:buFont typeface="Arial" panose="020B0604020202020204" pitchFamily="34" charset="0"/>
              <a:buChar char="•"/>
              <a:tabLst/>
              <a:defRPr sz="3400" b="0" i="0">
                <a:solidFill>
                  <a:schemeClr val="tx2">
                    <a:alpha val="85000"/>
                  </a:schemeClr>
                </a:solidFill>
                <a:latin typeface="ITC Officina Sans Std Book" panose="020B0506040203020204" pitchFamily="34" charset="77"/>
              </a:defRPr>
            </a:lvl3pPr>
            <a:lvl4pPr marL="715963" indent="-430213">
              <a:buClr>
                <a:srgbClr val="0F254B"/>
              </a:buClr>
              <a:buFont typeface="Arial" panose="020B0604020202020204" pitchFamily="34" charset="0"/>
              <a:buChar char="•"/>
              <a:tabLst/>
              <a:defRPr sz="3400" b="0" i="0">
                <a:solidFill>
                  <a:schemeClr val="tx2">
                    <a:alpha val="85000"/>
                  </a:schemeClr>
                </a:solidFill>
                <a:latin typeface="ITC Officina Sans Std Book" panose="020B0506040203020204" pitchFamily="34" charset="77"/>
              </a:defRPr>
            </a:lvl4pPr>
            <a:lvl5pPr marL="715963" indent="-430213">
              <a:buClr>
                <a:srgbClr val="0F254B"/>
              </a:buClr>
              <a:buFont typeface="Arial" panose="020B0604020202020204" pitchFamily="34" charset="0"/>
              <a:buChar char="•"/>
              <a:tabLst/>
              <a:defRPr sz="3400" b="0" i="0">
                <a:solidFill>
                  <a:schemeClr val="tx2">
                    <a:alpha val="85000"/>
                  </a:schemeClr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1319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image Op2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&#10;&#10;Descripción generada automáticamente">
            <a:extLst>
              <a:ext uri="{FF2B5EF4-FFF2-40B4-BE49-F238E27FC236}">
                <a16:creationId xmlns:a16="http://schemas.microsoft.com/office/drawing/2014/main" id="{CC5BE078-FB0E-1122-396F-0B393E0DD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47618"/>
          <a:stretch/>
        </p:blipFill>
        <p:spPr>
          <a:xfrm>
            <a:off x="0" y="13145772"/>
            <a:ext cx="24382412" cy="584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907" y="986935"/>
            <a:ext cx="22420493" cy="1544026"/>
          </a:xfrm>
        </p:spPr>
        <p:txBody>
          <a:bodyPr anchor="b"/>
          <a:lstStyle>
            <a:lvl1pPr>
              <a:defRPr>
                <a:solidFill>
                  <a:srgbClr val="0F254B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F02FCB-C555-DE71-7D97-396CDE07F47A}"/>
              </a:ext>
            </a:extLst>
          </p:cNvPr>
          <p:cNvCxnSpPr>
            <a:cxnSpLocks/>
          </p:cNvCxnSpPr>
          <p:nvPr userDrawn="1"/>
        </p:nvCxnSpPr>
        <p:spPr>
          <a:xfrm>
            <a:off x="1043245" y="2696308"/>
            <a:ext cx="1770293" cy="0"/>
          </a:xfrm>
          <a:prstGeom prst="line">
            <a:avLst/>
          </a:prstGeom>
          <a:ln w="76200">
            <a:solidFill>
              <a:srgbClr val="4AA2D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55C9B0A4-370F-5EAA-020E-796ED10F1FC4}"/>
              </a:ext>
            </a:extLst>
          </p:cNvPr>
          <p:cNvSpPr/>
          <p:nvPr userDrawn="1"/>
        </p:nvSpPr>
        <p:spPr>
          <a:xfrm flipH="1" flipV="1">
            <a:off x="22416348" y="12626974"/>
            <a:ext cx="1966064" cy="1092202"/>
          </a:xfrm>
          <a:custGeom>
            <a:avLst/>
            <a:gdLst>
              <a:gd name="connsiteX0" fmla="*/ 849690 w 1966064"/>
              <a:gd name="connsiteY0" fmla="*/ 1092202 h 1092202"/>
              <a:gd name="connsiteX1" fmla="*/ 5504 w 1966064"/>
              <a:gd name="connsiteY1" fmla="*/ 1092202 h 1092202"/>
              <a:gd name="connsiteX2" fmla="*/ 0 w 1966064"/>
              <a:gd name="connsiteY2" fmla="*/ 1092202 h 1092202"/>
              <a:gd name="connsiteX3" fmla="*/ 0 w 1966064"/>
              <a:gd name="connsiteY3" fmla="*/ 0 h 1092202"/>
              <a:gd name="connsiteX4" fmla="*/ 1966064 w 1966064"/>
              <a:gd name="connsiteY4" fmla="*/ 0 h 1092202"/>
              <a:gd name="connsiteX5" fmla="*/ 1168172 w 1966064"/>
              <a:gd name="connsiteY5" fmla="*/ 939565 h 1092202"/>
              <a:gd name="connsiteX6" fmla="*/ 849690 w 1966064"/>
              <a:gd name="connsiteY6" fmla="*/ 1092202 h 109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6064" h="1092202">
                <a:moveTo>
                  <a:pt x="849690" y="1092202"/>
                </a:moveTo>
                <a:cubicBezTo>
                  <a:pt x="849690" y="1092202"/>
                  <a:pt x="474496" y="1092202"/>
                  <a:pt x="5504" y="1092202"/>
                </a:cubicBezTo>
                <a:lnTo>
                  <a:pt x="0" y="1092202"/>
                </a:lnTo>
                <a:lnTo>
                  <a:pt x="0" y="0"/>
                </a:lnTo>
                <a:lnTo>
                  <a:pt x="1966064" y="0"/>
                </a:lnTo>
                <a:lnTo>
                  <a:pt x="1168172" y="939565"/>
                </a:lnTo>
                <a:cubicBezTo>
                  <a:pt x="1090686" y="1036078"/>
                  <a:pt x="973556" y="1092202"/>
                  <a:pt x="849690" y="1092202"/>
                </a:cubicBezTo>
                <a:close/>
              </a:path>
            </a:pathLst>
          </a:custGeom>
          <a:solidFill>
            <a:srgbClr val="0F254B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23EF4C-137E-C21B-820E-6ABE2C88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983934" y="12839699"/>
            <a:ext cx="1398478" cy="730250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1pPr>
          </a:lstStyle>
          <a:p>
            <a:pPr algn="ctr"/>
            <a:fld id="{BFC3C3F5-FE50-2346-A453-B43A8362955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728BC-A4D6-5785-B7C5-31131719FD59}"/>
              </a:ext>
            </a:extLst>
          </p:cNvPr>
          <p:cNvSpPr txBox="1"/>
          <p:nvPr userDrawn="1"/>
        </p:nvSpPr>
        <p:spPr>
          <a:xfrm>
            <a:off x="972906" y="12484669"/>
            <a:ext cx="2352185" cy="46166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US" sz="2400" b="1" i="0" dirty="0">
                <a:solidFill>
                  <a:srgbClr val="0F254B">
                    <a:alpha val="28000"/>
                  </a:srgbClr>
                </a:solidFill>
                <a:latin typeface="ITC Officina Sans Std Book" panose="020B0506040203020204" pitchFamily="34" charset="77"/>
              </a:rPr>
              <a:t>#NASFAA2024</a:t>
            </a:r>
          </a:p>
        </p:txBody>
      </p:sp>
    </p:spTree>
    <p:extLst>
      <p:ext uri="{BB962C8B-B14F-4D97-AF65-F5344CB8AC3E}">
        <p14:creationId xmlns:p14="http://schemas.microsoft.com/office/powerpoint/2010/main" val="2481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1BF8A809-A713-9787-3D5E-24AA1DC236DB}"/>
              </a:ext>
            </a:extLst>
          </p:cNvPr>
          <p:cNvSpPr/>
          <p:nvPr userDrawn="1"/>
        </p:nvSpPr>
        <p:spPr>
          <a:xfrm>
            <a:off x="-120316" y="-94902"/>
            <a:ext cx="5721016" cy="2518629"/>
          </a:xfrm>
          <a:custGeom>
            <a:avLst/>
            <a:gdLst>
              <a:gd name="connsiteX0" fmla="*/ 0 w 7431226"/>
              <a:gd name="connsiteY0" fmla="*/ 0 h 3271534"/>
              <a:gd name="connsiteX1" fmla="*/ 0 w 7431226"/>
              <a:gd name="connsiteY1" fmla="*/ 3271535 h 3271534"/>
              <a:gd name="connsiteX2" fmla="*/ 4345399 w 7431226"/>
              <a:gd name="connsiteY2" fmla="*/ 3271535 h 3271534"/>
              <a:gd name="connsiteX3" fmla="*/ 4864106 w 7431226"/>
              <a:gd name="connsiteY3" fmla="*/ 3022938 h 3271534"/>
              <a:gd name="connsiteX4" fmla="*/ 7431227 w 7431226"/>
              <a:gd name="connsiteY4" fmla="*/ 0 h 3271534"/>
              <a:gd name="connsiteX5" fmla="*/ 0 w 7431226"/>
              <a:gd name="connsiteY5" fmla="*/ 0 h 327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1226" h="3271534">
                <a:moveTo>
                  <a:pt x="0" y="0"/>
                </a:moveTo>
                <a:lnTo>
                  <a:pt x="0" y="3271535"/>
                </a:lnTo>
                <a:cubicBezTo>
                  <a:pt x="0" y="3271535"/>
                  <a:pt x="4345399" y="3271535"/>
                  <a:pt x="4345399" y="3271535"/>
                </a:cubicBezTo>
                <a:cubicBezTo>
                  <a:pt x="4547140" y="3271535"/>
                  <a:pt x="4737907" y="3180128"/>
                  <a:pt x="4864106" y="3022938"/>
                </a:cubicBezTo>
                <a:lnTo>
                  <a:pt x="74312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F254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1C7DE-11D2-2728-06E3-ADAE779A5FDF}"/>
              </a:ext>
            </a:extLst>
          </p:cNvPr>
          <p:cNvSpPr txBox="1"/>
          <p:nvPr userDrawn="1"/>
        </p:nvSpPr>
        <p:spPr>
          <a:xfrm>
            <a:off x="10082463" y="-12031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3DB6AA-C114-F65C-522D-4A366466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524" y="5281031"/>
            <a:ext cx="15428422" cy="1956082"/>
          </a:xfrm>
        </p:spPr>
        <p:txBody>
          <a:bodyPr>
            <a:noAutofit/>
          </a:bodyPr>
          <a:lstStyle>
            <a:lvl1pPr>
              <a:lnSpc>
                <a:spcPts val="10000"/>
              </a:lnSpc>
              <a:defRPr sz="8000" b="1" i="0" spc="-30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56C21166-796E-F04E-D60B-F93A35178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666" b="40468"/>
          <a:stretch/>
        </p:blipFill>
        <p:spPr>
          <a:xfrm>
            <a:off x="96028" y="12050499"/>
            <a:ext cx="5288328" cy="1262159"/>
          </a:xfrm>
          <a:prstGeom prst="rect">
            <a:avLst/>
          </a:prstGeom>
        </p:spPr>
      </p:pic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75DCFC0-EF5A-142B-669D-E3658BF235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>
            <a:off x="11687694" y="8429104"/>
            <a:ext cx="13604081" cy="5765267"/>
          </a:xfrm>
          <a:prstGeom prst="rect">
            <a:avLst/>
          </a:prstGeom>
        </p:spPr>
      </p:pic>
      <p:sp>
        <p:nvSpPr>
          <p:cNvPr id="9" name="Freeform 9">
            <a:extLst>
              <a:ext uri="{FF2B5EF4-FFF2-40B4-BE49-F238E27FC236}">
                <a16:creationId xmlns:a16="http://schemas.microsoft.com/office/drawing/2014/main" id="{52DF709F-7B3E-B111-3F4F-F2F360319B64}"/>
              </a:ext>
            </a:extLst>
          </p:cNvPr>
          <p:cNvSpPr/>
          <p:nvPr userDrawn="1"/>
        </p:nvSpPr>
        <p:spPr>
          <a:xfrm rot="10800000">
            <a:off x="13799127" y="9742512"/>
            <a:ext cx="10583286" cy="3990112"/>
          </a:xfrm>
          <a:custGeom>
            <a:avLst/>
            <a:gdLst>
              <a:gd name="connsiteX0" fmla="*/ 0 w 7431226"/>
              <a:gd name="connsiteY0" fmla="*/ 0 h 3271534"/>
              <a:gd name="connsiteX1" fmla="*/ 0 w 7431226"/>
              <a:gd name="connsiteY1" fmla="*/ 3271535 h 3271534"/>
              <a:gd name="connsiteX2" fmla="*/ 4345399 w 7431226"/>
              <a:gd name="connsiteY2" fmla="*/ 3271535 h 3271534"/>
              <a:gd name="connsiteX3" fmla="*/ 4864106 w 7431226"/>
              <a:gd name="connsiteY3" fmla="*/ 3022938 h 3271534"/>
              <a:gd name="connsiteX4" fmla="*/ 7431227 w 7431226"/>
              <a:gd name="connsiteY4" fmla="*/ 0 h 3271534"/>
              <a:gd name="connsiteX5" fmla="*/ 0 w 7431226"/>
              <a:gd name="connsiteY5" fmla="*/ 0 h 327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1226" h="3271534">
                <a:moveTo>
                  <a:pt x="0" y="0"/>
                </a:moveTo>
                <a:lnTo>
                  <a:pt x="0" y="3271535"/>
                </a:lnTo>
                <a:cubicBezTo>
                  <a:pt x="0" y="3271535"/>
                  <a:pt x="4345399" y="3271535"/>
                  <a:pt x="4345399" y="3271535"/>
                </a:cubicBezTo>
                <a:cubicBezTo>
                  <a:pt x="4547140" y="3271535"/>
                  <a:pt x="4737907" y="3180128"/>
                  <a:pt x="4864106" y="3022938"/>
                </a:cubicBezTo>
                <a:lnTo>
                  <a:pt x="74312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F254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3FAD2853-035D-DA3D-6CED-1E33390E9680}"/>
              </a:ext>
            </a:extLst>
          </p:cNvPr>
          <p:cNvCxnSpPr>
            <a:cxnSpLocks/>
          </p:cNvCxnSpPr>
          <p:nvPr userDrawn="1"/>
        </p:nvCxnSpPr>
        <p:spPr>
          <a:xfrm>
            <a:off x="1134685" y="6858000"/>
            <a:ext cx="1770293" cy="0"/>
          </a:xfrm>
          <a:prstGeom prst="line">
            <a:avLst/>
          </a:prstGeom>
          <a:ln w="76200">
            <a:solidFill>
              <a:srgbClr val="4AA2D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042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829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8" r:id="rId2"/>
    <p:sldLayoutId id="2147483676" r:id="rId3"/>
    <p:sldLayoutId id="2147483673" r:id="rId4"/>
    <p:sldLayoutId id="2147483677" r:id="rId5"/>
    <p:sldLayoutId id="2147483681" r:id="rId6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16FB-072D-6A17-DF29-1A32031B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E13B7-AC63-D01D-0B51-C872BDE62D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8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C6AF-BD57-B4BE-C097-EA3B9F00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467DF-8209-9983-F154-1F6BA38DC6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A15DA-C011-6EAF-F6BD-255A7F50A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FC3C3F5-FE50-2346-A453-B43A8362955B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3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3E63A-214A-A34E-2867-5B76A9BB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D2370F-2D6A-9C73-C2E8-6AB3FC5E0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FC3C3F5-FE50-2346-A453-B43A8362955B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94528-B25D-E59E-7C15-C8EF3A9D0C9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FC346E-09EE-C620-5043-25B3BD4BAE83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2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0A95F-27CC-7DC6-56B1-E3314DAA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D8370-2D23-F1F9-5CC4-FA03C540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FC3C3F5-FE50-2346-A453-B43A8362955B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962A4-EAF3-48E4-5ED7-F1F66BD08468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F17E24-397B-6598-B098-DA0EF1283B4B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FDA685-10C2-9B49-819F-91E2BC7972F6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C961E1-C5FD-B7B6-F645-E6D0B95CA412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6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B2CD-445C-643D-64DD-331852A8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C93834-C165-C62A-CE02-1D2F033D8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FC3C3F5-FE50-2346-A453-B43A8362955B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0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0233D-C382-FFAB-1DF6-8EF67DF4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32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1774</TotalTime>
  <Words>4</Words>
  <Application>Microsoft Office PowerPoint</Application>
  <PresentationFormat>Custom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ITC Officina Sans Std Book</vt:lpstr>
      <vt:lpstr>Aptos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Antonio Burga Hinostroza</dc:creator>
  <cp:lastModifiedBy>Laura Aberant</cp:lastModifiedBy>
  <cp:revision>33</cp:revision>
  <dcterms:created xsi:type="dcterms:W3CDTF">2024-02-28T17:27:58Z</dcterms:created>
  <dcterms:modified xsi:type="dcterms:W3CDTF">2024-04-03T15:40:51Z</dcterms:modified>
</cp:coreProperties>
</file>